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444D8-DF0E-4F5F-BEA6-AB5541743C0D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07020-4981-409A-8DFE-921303D42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1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slide and the next are your homework!</a:t>
            </a:r>
          </a:p>
          <a:p>
            <a:pPr marL="0" marR="0" lvl="0" indent="0" algn="l" rtl="0">
              <a:spcBef>
                <a:spcPts val="6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be emailed to you, fill out and return to Molly no later than End-of-Business next week Wednesday (2/24) !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2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5384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4" name="Shape 41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slide and the previous are your homework!</a:t>
            </a:r>
          </a:p>
          <a:p>
            <a:pPr marL="0" marR="0" lvl="0" indent="0" algn="l" rtl="0">
              <a:spcBef>
                <a:spcPts val="6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be emailed to you, fill out and return to </a:t>
            </a:r>
            <a:r>
              <a:rPr lang="en-US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Leslie no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 than End-of-Business next week Wednesday (2/24) !</a:t>
            </a:r>
          </a:p>
        </p:txBody>
      </p:sp>
      <p:sp>
        <p:nvSpPr>
          <p:cNvPr id="415" name="Shape 415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wrap="square" lIns="93175" tIns="46575" rIns="93175" bIns="46575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4</a:t>
            </a:fld>
            <a:endParaRPr lang="en-US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0347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accent5"/>
              </a:buClr>
              <a:buFont typeface="Candara"/>
              <a:buNone/>
              <a:defRPr sz="5400" b="0" i="0" u="none" strike="noStrike" cap="small">
                <a:solidFill>
                  <a:schemeClr val="accent5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914400" marR="0" lvl="2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371600" marR="0" lvl="3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828800" marR="0" lvl="4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sz="14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286000" marR="0" lvl="5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2743200" marR="0" lvl="6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200400" marR="0" lvl="7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3657600" marR="0" lvl="8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 sz="1300" b="0" i="0" u="none" strike="noStrike" cap="none">
                <a:solidFill>
                  <a:srgbClr val="8C8B8A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4354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7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3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5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19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9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50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9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8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20031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ndara"/>
              <a:buNone/>
              <a:defRPr sz="4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350216"/>
            <a:ext cx="8229600" cy="512678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76200" algn="l" rtl="0">
              <a:spcBef>
                <a:spcPts val="480"/>
              </a:spcBef>
              <a:buClr>
                <a:srgbClr val="013645"/>
              </a:buClr>
              <a:buSzPct val="7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82550" algn="l" rtl="0">
              <a:spcBef>
                <a:spcPts val="400"/>
              </a:spcBef>
              <a:buClr>
                <a:srgbClr val="013645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82550" algn="l" rtl="0">
              <a:spcBef>
                <a:spcPts val="360"/>
              </a:spcBef>
              <a:buClr>
                <a:srgbClr val="013645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91439" algn="l" rtl="0">
              <a:spcBef>
                <a:spcPts val="320"/>
              </a:spcBef>
              <a:buClr>
                <a:srgbClr val="013645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58419" algn="l" rtl="0">
              <a:spcBef>
                <a:spcPts val="280"/>
              </a:spcBef>
              <a:buClr>
                <a:srgbClr val="013645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83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37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23136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6F6649"/>
              </a:buClr>
              <a:buFont typeface="Candara"/>
              <a:buNone/>
              <a:defRPr sz="4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584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6095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71119" algn="l" rtl="0">
              <a:spcBef>
                <a:spcPts val="400"/>
              </a:spcBef>
              <a:buClr>
                <a:schemeClr val="accent1"/>
              </a:buClr>
              <a:buSzPct val="9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3301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6858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58419" algn="l" rtl="0">
              <a:spcBef>
                <a:spcPts val="56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60959" algn="l" rtl="0">
              <a:spcBef>
                <a:spcPts val="480"/>
              </a:spcBef>
              <a:buClr>
                <a:schemeClr val="accent1"/>
              </a:buClr>
              <a:buSzPct val="85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71119" algn="l" rtl="0">
              <a:spcBef>
                <a:spcPts val="400"/>
              </a:spcBef>
              <a:buClr>
                <a:schemeClr val="accent1"/>
              </a:buClr>
              <a:buSzPct val="9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3301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6858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73660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78739" algn="l" rtl="0">
              <a:spcBef>
                <a:spcPts val="360"/>
              </a:spcBef>
              <a:buClr>
                <a:schemeClr val="accent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007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23136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6F6649"/>
              </a:buClr>
              <a:buFont typeface="Candara"/>
              <a:buNone/>
              <a:defRPr sz="4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8BA56E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7620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4571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8128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8BA56E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7620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4571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8128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86360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cxnSp>
        <p:nvCxnSpPr>
          <p:cNvPr id="29" name="Shape 29"/>
          <p:cNvCxnSpPr/>
          <p:nvPr/>
        </p:nvCxnSpPr>
        <p:spPr>
          <a:xfrm rot="5400000">
            <a:off x="2217817" y="4045824"/>
            <a:ext cx="4709160" cy="794"/>
          </a:xfrm>
          <a:prstGeom prst="straightConnector1">
            <a:avLst/>
          </a:prstGeom>
          <a:noFill/>
          <a:ln w="19050" cap="flat" cmpd="sng">
            <a:solidFill>
              <a:srgbClr val="8BA56E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8261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23136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6F6649"/>
              </a:buClr>
              <a:buFont typeface="Candara"/>
              <a:buNone/>
              <a:defRPr sz="4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036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7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23136"/>
            <a:ext cx="8229600" cy="990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6F6649"/>
              </a:buClr>
              <a:buFont typeface="Candara"/>
              <a:buNone/>
              <a:defRPr sz="4400" b="0" i="0" u="none" strike="noStrike" cap="none">
                <a:solidFill>
                  <a:srgbClr val="6F6649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350216"/>
            <a:ext cx="8229600" cy="512678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182880" marR="0" lvl="0" indent="-76200" algn="l" rtl="0">
              <a:spcBef>
                <a:spcPts val="480"/>
              </a:spcBef>
              <a:buClr>
                <a:schemeClr val="accent1"/>
              </a:buClr>
              <a:buSzPct val="7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457200" marR="0" lvl="1" indent="-82550" algn="l" rtl="0">
              <a:spcBef>
                <a:spcPts val="400"/>
              </a:spcBef>
              <a:buClr>
                <a:schemeClr val="accent1"/>
              </a:buClr>
              <a:buSzPct val="85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731520" marR="0" lvl="2" indent="-82550" algn="l" rtl="0">
              <a:spcBef>
                <a:spcPts val="360"/>
              </a:spcBef>
              <a:buClr>
                <a:schemeClr val="accent1"/>
              </a:buClr>
              <a:buSzPct val="9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005839" marR="0" lvl="3" indent="-91439" algn="l" rtl="0">
              <a:spcBef>
                <a:spcPts val="320"/>
              </a:spcBef>
              <a:buClr>
                <a:schemeClr val="accent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1188720" marR="0" lvl="4" indent="-58419" algn="l" rtl="0">
              <a:spcBef>
                <a:spcPts val="280"/>
              </a:spcBef>
              <a:buClr>
                <a:schemeClr val="accent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1371600" marR="0" lvl="5" indent="-10795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1554480" marR="0" lvl="6" indent="-10033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1737360" marR="0" lvl="7" indent="-105410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1920240" marR="0" lvl="8" indent="-110489" algn="l" rtl="0">
              <a:spcBef>
                <a:spcPts val="260"/>
              </a:spcBef>
              <a:buClr>
                <a:schemeClr val="accent1"/>
              </a:buClr>
              <a:buSzPct val="100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417693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E3C41-7BE1-4B8F-8478-A8D1BA5E6725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8A023-6383-4371-A200-6AB024E6F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6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Group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7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buClr>
                <a:srgbClr val="025168"/>
              </a:buClr>
              <a:buSzPct val="25000"/>
            </a:pPr>
            <a:r>
              <a:rPr lang="en-US" sz="4000" b="1" dirty="0">
                <a:solidFill>
                  <a:srgbClr val="025168"/>
                </a:solidFill>
              </a:rPr>
              <a:t>Template Slide #</a:t>
            </a:r>
            <a:r>
              <a:rPr lang="en-US" sz="4000" b="1" dirty="0">
                <a:solidFill>
                  <a:srgbClr val="025168"/>
                </a:solidFill>
              </a:rPr>
              <a:t>1 (replace with your name location)</a:t>
            </a:r>
            <a:endParaRPr lang="en-US" sz="4000" b="1" dirty="0">
              <a:solidFill>
                <a:srgbClr val="025168"/>
              </a:solidFill>
            </a:endParaRPr>
          </a:p>
        </p:txBody>
      </p:sp>
      <p:sp>
        <p:nvSpPr>
          <p:cNvPr id="408" name="Shape 408"/>
          <p:cNvSpPr/>
          <p:nvPr/>
        </p:nvSpPr>
        <p:spPr>
          <a:xfrm>
            <a:off x="4805378" y="1200371"/>
            <a:ext cx="4070555" cy="2664264"/>
          </a:xfrm>
          <a:prstGeom prst="rect">
            <a:avLst/>
          </a:prstGeom>
          <a:solidFill>
            <a:schemeClr val="accent1"/>
          </a:solidFill>
          <a:ln w="26425" cap="flat" cmpd="sng">
            <a:solidFill>
              <a:srgbClr val="38383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kern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Delete this box and insert a picture or map here</a:t>
            </a:r>
          </a:p>
        </p:txBody>
      </p:sp>
      <p:sp>
        <p:nvSpPr>
          <p:cNvPr id="409" name="Shape 409"/>
          <p:cNvSpPr/>
          <p:nvPr/>
        </p:nvSpPr>
        <p:spPr>
          <a:xfrm>
            <a:off x="344131" y="2078183"/>
            <a:ext cx="4149213" cy="4676301"/>
          </a:xfrm>
          <a:prstGeom prst="rect">
            <a:avLst/>
          </a:prstGeom>
          <a:solidFill>
            <a:schemeClr val="tx2"/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2000" ker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Project: Place &amp; Purpose</a:t>
            </a:r>
          </a:p>
          <a:p>
            <a:pPr algn="ctr">
              <a:buSzPct val="25000"/>
            </a:pPr>
            <a:r>
              <a:rPr lang="en-US" sz="2000" ker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Tell us the key info about your place! </a:t>
            </a:r>
          </a:p>
          <a:p>
            <a:pPr marL="285750" indent="-285750">
              <a:buClr>
                <a:srgbClr val="2F2B20"/>
              </a:buClr>
              <a:buSzPct val="100000"/>
              <a:buFont typeface="Candara"/>
              <a:buChar char="-"/>
            </a:pPr>
            <a:r>
              <a:rPr lang="en-US" sz="2000" kern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Tell us the major management goals that relate to your story</a:t>
            </a:r>
          </a:p>
          <a:p>
            <a:pPr marL="285750" indent="-285750">
              <a:buClr>
                <a:srgbClr val="2F2B20"/>
              </a:buClr>
            </a:pPr>
            <a:endParaRPr kern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11" name="Shape 411"/>
          <p:cNvSpPr/>
          <p:nvPr/>
        </p:nvSpPr>
        <p:spPr>
          <a:xfrm>
            <a:off x="344131" y="1200371"/>
            <a:ext cx="4149213" cy="5168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Audience: who’s your target?</a:t>
            </a:r>
          </a:p>
          <a:p>
            <a:pPr marL="285750" indent="-285750">
              <a:buClr>
                <a:srgbClr val="2F2B20"/>
              </a:buClr>
            </a:pP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7" name="Shape 408"/>
          <p:cNvSpPr/>
          <p:nvPr/>
        </p:nvSpPr>
        <p:spPr>
          <a:xfrm>
            <a:off x="4805377" y="3998206"/>
            <a:ext cx="4070555" cy="2664264"/>
          </a:xfrm>
          <a:prstGeom prst="rect">
            <a:avLst/>
          </a:prstGeom>
          <a:solidFill>
            <a:schemeClr val="accent1"/>
          </a:solidFill>
          <a:ln w="26425" cap="flat" cmpd="sng">
            <a:solidFill>
              <a:srgbClr val="38383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kern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Delete this box and insert a picture or map here</a:t>
            </a:r>
          </a:p>
        </p:txBody>
      </p:sp>
    </p:spTree>
    <p:extLst>
      <p:ext uri="{BB962C8B-B14F-4D97-AF65-F5344CB8AC3E}">
        <p14:creationId xmlns:p14="http://schemas.microsoft.com/office/powerpoint/2010/main" val="27533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109" y="314922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25168"/>
                </a:solidFill>
              </a:rPr>
              <a:t>Climate </a:t>
            </a:r>
            <a:r>
              <a:rPr lang="en-US" b="1" dirty="0" smtClean="0">
                <a:solidFill>
                  <a:srgbClr val="025168"/>
                </a:solidFill>
              </a:rPr>
              <a:t>Change Impacts, Challenges, Opportunities </a:t>
            </a:r>
            <a:endParaRPr lang="en-US" dirty="0"/>
          </a:p>
        </p:txBody>
      </p:sp>
      <p:sp>
        <p:nvSpPr>
          <p:cNvPr id="4" name="Shape 410"/>
          <p:cNvSpPr/>
          <p:nvPr/>
        </p:nvSpPr>
        <p:spPr>
          <a:xfrm>
            <a:off x="344129" y="2294628"/>
            <a:ext cx="8583560" cy="44011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Climate Change Impacts or Opportunities</a:t>
            </a:r>
          </a:p>
          <a:p>
            <a:pPr algn="ctr">
              <a:buSzPct val="25000"/>
            </a:pP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- Tell us </a:t>
            </a: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2-4 </a:t>
            </a: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impacts or opportunities that are </a:t>
            </a:r>
            <a:r>
              <a:rPr lang="en-US" sz="2000" b="1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most important </a:t>
            </a: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for this project and for your story. </a:t>
            </a: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025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title"/>
          </p:nvPr>
        </p:nvSpPr>
        <p:spPr>
          <a:xfrm>
            <a:off x="-78658" y="263105"/>
            <a:ext cx="9144000" cy="83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buClr>
                <a:srgbClr val="025168"/>
              </a:buClr>
              <a:buSzPct val="25000"/>
            </a:pPr>
            <a:r>
              <a:rPr lang="en-US" b="1" dirty="0" smtClean="0">
                <a:solidFill>
                  <a:srgbClr val="025168"/>
                </a:solidFill>
              </a:rPr>
              <a:t>Adaptation Actions</a:t>
            </a:r>
            <a:endParaRPr lang="en-US" b="1" dirty="0">
              <a:solidFill>
                <a:srgbClr val="025168"/>
              </a:solidFill>
            </a:endParaRPr>
          </a:p>
        </p:txBody>
      </p:sp>
      <p:sp>
        <p:nvSpPr>
          <p:cNvPr id="418" name="Shape 418"/>
          <p:cNvSpPr/>
          <p:nvPr/>
        </p:nvSpPr>
        <p:spPr>
          <a:xfrm>
            <a:off x="344131" y="1347021"/>
            <a:ext cx="4149213" cy="5348749"/>
          </a:xfrm>
          <a:prstGeom prst="rect">
            <a:avLst/>
          </a:prstGeom>
          <a:solidFill>
            <a:schemeClr val="tx2"/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Adaptation </a:t>
            </a: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Tactics</a:t>
            </a:r>
            <a:endParaRPr lang="en-US"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  <a:buSzPct val="100000"/>
              <a:buFont typeface="Candara"/>
              <a:buChar char="-"/>
            </a:pP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What are the adaptation actions that will help you address your key climate impacts?</a:t>
            </a:r>
          </a:p>
          <a:p>
            <a:pPr marL="285750" indent="-285750">
              <a:buClr>
                <a:srgbClr val="2F2B20"/>
              </a:buClr>
              <a:buSzPct val="100000"/>
              <a:buFont typeface="Candara"/>
              <a:buChar char="-"/>
            </a:pP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What about these ideas is new/different from the “business as usual” management approach?</a:t>
            </a:r>
          </a:p>
          <a:p>
            <a:pPr marL="285750" indent="-285750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</a:pP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</a:pP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85750" indent="-285750">
              <a:buClr>
                <a:srgbClr val="2F2B20"/>
              </a:buClr>
            </a:pPr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" name="Shape 408"/>
          <p:cNvSpPr/>
          <p:nvPr/>
        </p:nvSpPr>
        <p:spPr>
          <a:xfrm>
            <a:off x="4805378" y="1200371"/>
            <a:ext cx="4070555" cy="2664264"/>
          </a:xfrm>
          <a:prstGeom prst="rect">
            <a:avLst/>
          </a:prstGeom>
          <a:solidFill>
            <a:schemeClr val="accent1"/>
          </a:solidFill>
          <a:ln w="26425" cap="flat" cmpd="sng">
            <a:solidFill>
              <a:srgbClr val="38383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kern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Delete this box and insert a picture or map here</a:t>
            </a:r>
          </a:p>
        </p:txBody>
      </p:sp>
      <p:sp>
        <p:nvSpPr>
          <p:cNvPr id="5" name="Shape 408"/>
          <p:cNvSpPr/>
          <p:nvPr/>
        </p:nvSpPr>
        <p:spPr>
          <a:xfrm>
            <a:off x="4805377" y="4021393"/>
            <a:ext cx="4070555" cy="2664264"/>
          </a:xfrm>
          <a:prstGeom prst="rect">
            <a:avLst/>
          </a:prstGeom>
          <a:solidFill>
            <a:schemeClr val="accent1"/>
          </a:solidFill>
          <a:ln w="26425" cap="flat" cmpd="sng">
            <a:solidFill>
              <a:srgbClr val="38383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kern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Delete this box and insert a picture or map here</a:t>
            </a:r>
          </a:p>
        </p:txBody>
      </p:sp>
    </p:spTree>
    <p:extLst>
      <p:ext uri="{BB962C8B-B14F-4D97-AF65-F5344CB8AC3E}">
        <p14:creationId xmlns:p14="http://schemas.microsoft.com/office/powerpoint/2010/main" val="23272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25168"/>
                </a:solidFill>
              </a:rPr>
              <a:t>Outcomes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419"/>
          <p:cNvSpPr/>
          <p:nvPr/>
        </p:nvSpPr>
        <p:spPr>
          <a:xfrm>
            <a:off x="457200" y="1350218"/>
            <a:ext cx="4227870" cy="53487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64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Outcomes</a:t>
            </a:r>
          </a:p>
          <a:p>
            <a:pPr algn="ctr"/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342900" indent="-342900" algn="ctr">
              <a:buClr>
                <a:srgbClr val="2F2B20"/>
              </a:buClr>
              <a:buSzPct val="100000"/>
              <a:buFont typeface="Candara"/>
              <a:buChar char="-"/>
            </a:pPr>
            <a:r>
              <a:rPr lang="en-US" sz="2000" kern="0" dirty="0">
                <a:solidFill>
                  <a:srgbClr val="2F2B20"/>
                </a:solidFill>
                <a:latin typeface="Candara"/>
                <a:ea typeface="Candara"/>
                <a:cs typeface="Candara"/>
                <a:sym typeface="Candara"/>
              </a:rPr>
              <a:t>What are the key outcomes you hope to achieve through this project?</a:t>
            </a:r>
          </a:p>
          <a:p>
            <a:pPr marL="342900" indent="-342900" algn="ctr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342900" indent="-342900" algn="ctr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342900" indent="-342900" algn="ctr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342900" indent="-342900" algn="ctr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342900" indent="-342900" algn="ctr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342900" indent="-342900" algn="ctr">
              <a:buClr>
                <a:srgbClr val="2F2B20"/>
              </a:buClr>
            </a:pPr>
            <a:endParaRPr sz="2000"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algn="ctr"/>
            <a:endParaRPr kern="0" dirty="0">
              <a:solidFill>
                <a:srgbClr val="2F2B20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5" name="Shape 408"/>
          <p:cNvSpPr/>
          <p:nvPr/>
        </p:nvSpPr>
        <p:spPr>
          <a:xfrm>
            <a:off x="4805378" y="1200371"/>
            <a:ext cx="4070555" cy="2664264"/>
          </a:xfrm>
          <a:prstGeom prst="rect">
            <a:avLst/>
          </a:prstGeom>
          <a:solidFill>
            <a:schemeClr val="accent1"/>
          </a:solidFill>
          <a:ln w="26425" cap="flat" cmpd="sng">
            <a:solidFill>
              <a:srgbClr val="38383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kern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Delete this box and insert a picture or map here</a:t>
            </a:r>
          </a:p>
        </p:txBody>
      </p:sp>
      <p:sp>
        <p:nvSpPr>
          <p:cNvPr id="6" name="Shape 408"/>
          <p:cNvSpPr/>
          <p:nvPr/>
        </p:nvSpPr>
        <p:spPr>
          <a:xfrm>
            <a:off x="4805378" y="3952321"/>
            <a:ext cx="4070555" cy="2664264"/>
          </a:xfrm>
          <a:prstGeom prst="rect">
            <a:avLst/>
          </a:prstGeom>
          <a:solidFill>
            <a:schemeClr val="accent1"/>
          </a:solidFill>
          <a:ln w="26425" cap="flat" cmpd="sng">
            <a:solidFill>
              <a:srgbClr val="383838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>
              <a:buSzPct val="25000"/>
            </a:pPr>
            <a:r>
              <a:rPr lang="en-US" kern="0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Delete this box and insert a picture or map here</a:t>
            </a:r>
          </a:p>
        </p:txBody>
      </p:sp>
    </p:spTree>
    <p:extLst>
      <p:ext uri="{BB962C8B-B14F-4D97-AF65-F5344CB8AC3E}">
        <p14:creationId xmlns:p14="http://schemas.microsoft.com/office/powerpoint/2010/main" val="2665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rity">
  <a:themeElements>
    <a:clrScheme name="CCRF plus POP">
      <a:dk1>
        <a:srgbClr val="2F2B20"/>
      </a:dk1>
      <a:lt1>
        <a:srgbClr val="FFFFFF"/>
      </a:lt1>
      <a:dk2>
        <a:srgbClr val="675E47"/>
      </a:dk2>
      <a:lt2>
        <a:srgbClr val="EFECE7"/>
      </a:lt2>
      <a:accent1>
        <a:srgbClr val="4D4D4D"/>
      </a:accent1>
      <a:accent2>
        <a:srgbClr val="468F8A"/>
      </a:accent2>
      <a:accent3>
        <a:srgbClr val="046D8B"/>
      </a:accent3>
      <a:accent4>
        <a:srgbClr val="FFAB07"/>
      </a:accent4>
      <a:accent5>
        <a:srgbClr val="EB6841"/>
      </a:accent5>
      <a:accent6>
        <a:srgbClr val="72AD75"/>
      </a:accent6>
      <a:hlink>
        <a:srgbClr val="046D8B"/>
      </a:hlink>
      <a:folHlink>
        <a:srgbClr val="046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On-screen Show (4:3)</PresentationFormat>
  <Paragraphs>49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Noto Sans Symbols</vt:lpstr>
      <vt:lpstr>Clarity</vt:lpstr>
      <vt:lpstr>Office Theme</vt:lpstr>
      <vt:lpstr>Project Name</vt:lpstr>
      <vt:lpstr>Template Slide #1 (replace with your name location)</vt:lpstr>
      <vt:lpstr>Climate Change Impacts, Challenges, Opportunities </vt:lpstr>
      <vt:lpstr>Adaptation Actions</vt:lpstr>
      <vt:lpstr>Outcomes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Brandt, Leslie A -FS</dc:creator>
  <cp:lastModifiedBy>Brandt, Leslie A -FS</cp:lastModifiedBy>
  <cp:revision>1</cp:revision>
  <dcterms:created xsi:type="dcterms:W3CDTF">2018-01-16T21:44:03Z</dcterms:created>
  <dcterms:modified xsi:type="dcterms:W3CDTF">2018-01-16T21:44:58Z</dcterms:modified>
</cp:coreProperties>
</file>